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4A422-7AEF-42BE-83EE-0EA34C9E6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55AAA7-7344-4D0E-9918-08051C140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9806F6-B0E4-4958-8CE6-F31732F3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B146-E1D2-4742-9B13-60BA4FE76847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BEA579-C35F-44A4-A613-93E3B723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5EC3AA-4ADB-4E6F-8628-837BF07D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345C-EF15-4B32-B47A-611C018087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88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67AE7-8D0D-463B-BCEC-A48D2931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D4D32F8-F924-44C6-B90A-2A712AEE7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11645C-959F-4100-80AE-4781C08CC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B146-E1D2-4742-9B13-60BA4FE76847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313CE5-EB39-4ECF-A7F1-E0B103593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118064-1C6E-42BC-B3DF-31B5A23E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345C-EF15-4B32-B47A-611C018087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4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3594813-DECC-4F12-B2AF-0EDC98AB0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607B018-ABBE-47E5-91C7-4263E5D13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272760-4666-4C3A-9ADD-92D87767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B146-E1D2-4742-9B13-60BA4FE76847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7AFAB0-8090-4CBF-AA0D-8B990C03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CB4124-4AA5-4114-9827-06FF99C1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345C-EF15-4B32-B47A-611C018087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9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FF047-7F23-4836-BF04-B69998A9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02B002-CB79-4128-91E9-2CDE6EC9E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462E98-C698-4DDF-878F-70AC13C6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B146-E1D2-4742-9B13-60BA4FE76847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ACE348-9DE0-418C-B0AE-3BACEE9C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A5240B-A74B-47B5-8C8E-13DB0DAA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345C-EF15-4B32-B47A-611C018087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27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25A0D-3048-47D2-B29A-5BC1A1569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EA200E-7AAC-472F-9B5A-BD2BA54E0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160D1D-5C92-436C-A4D4-E2971F834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B146-E1D2-4742-9B13-60BA4FE76847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D00872-47A4-4C41-AE8A-5B2E6B8CD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9C3FEE-A633-4602-A2B5-6FACF859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345C-EF15-4B32-B47A-611C018087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47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CA882-EC88-4957-8B8E-F168FC08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C2C6D7-A086-473A-AE12-FEEA744C1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729A5E6-4F5F-4914-9FFB-E23D49639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78E90DC-F761-4538-B5F5-DD488DDB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B146-E1D2-4742-9B13-60BA4FE76847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E22D933-A71B-4548-9989-8D68D6E6A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7FFBE1-4FFA-45C8-BF1B-7D69C24C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345C-EF15-4B32-B47A-611C018087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4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FA72F-BEB9-4581-A352-03F1D288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BDCF33-B648-4C4A-BD2F-AB1AA23D5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6AB225-17FE-4DE7-A585-B2EC17B75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03B2E58-F837-4264-B669-BBCAC3B85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9ACCEE1-2223-47F8-85BB-238D84F6D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22A38EF-0720-4272-BDB7-7C996BE7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B146-E1D2-4742-9B13-60BA4FE76847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B7FA4B6-4116-429A-BADA-75409E2C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17B158D-FA19-4C24-8C62-88E6F152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345C-EF15-4B32-B47A-611C018087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26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82E54-8A58-4ADC-8616-442B363A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2D62E0E-962B-4923-B836-E5C06DD6A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B146-E1D2-4742-9B13-60BA4FE76847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FDFA396-3CF6-4CE7-894E-BBDF4218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8431A0-1839-4DB2-B51B-E418576B3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345C-EF15-4B32-B47A-611C018087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4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617482C-E4BB-40A0-BCA5-0604AAEC1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B146-E1D2-4742-9B13-60BA4FE76847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513662C-FFF2-4766-88E5-183F86D9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567746-6A09-4320-B06A-6A6B029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345C-EF15-4B32-B47A-611C018087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23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9E17B-C15D-4743-95EC-13015D2E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251332-4C11-4771-B540-24D8EC8CE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141335D-27B5-461B-9106-ADE201CD0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EB74B9-92D9-4BD0-BCBE-43E03325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B146-E1D2-4742-9B13-60BA4FE76847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6C93287-34EB-484C-A4F7-E3850C67B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B64AAA-3831-46EE-BE53-940797AE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345C-EF15-4B32-B47A-611C018087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20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31688-11A8-465A-B83E-D4507FCB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FA47FA7-B5D9-4314-820E-9FF46A3691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7FC893-9C07-4E97-914D-2FF7FCDD7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42E8A5-F357-489B-8061-E0F6C8551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B146-E1D2-4742-9B13-60BA4FE76847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DA6324-1F3D-46FB-BC96-FAA4DF8A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D65B38-4CA9-45A2-B697-EBA24B0A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345C-EF15-4B32-B47A-611C018087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73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91FB6A8-A049-4530-A91B-5F8AC17E7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4D0DEA-31FE-4DC8-8F7D-D02D0D923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9C7D85-D231-4ADA-AF79-E167CC78A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EB146-E1D2-4742-9B13-60BA4FE76847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146B3E-79D5-4C92-9200-A738D8F9F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4B2229-907C-4B79-BDD7-7AFA0D4A7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9345C-EF15-4B32-B47A-611C018087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50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ffWFd_6bJ0" TargetMode="External"/><Relationship Id="rId2" Type="http://schemas.openxmlformats.org/officeDocument/2006/relationships/hyperlink" Target="https://www.youtube.com/watch?v=OOsqkQytHO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EFF6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D59F7FB4-65C8-4212-9F6C-5A01A0814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916" y="1060548"/>
            <a:ext cx="5327680" cy="511457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7C2EBD9-6A9A-4EF3-8A73-3B3EEEB68AD6}"/>
              </a:ext>
            </a:extLst>
          </p:cNvPr>
          <p:cNvSpPr txBox="1"/>
          <p:nvPr/>
        </p:nvSpPr>
        <p:spPr>
          <a:xfrm>
            <a:off x="151699" y="352303"/>
            <a:ext cx="5564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highlight>
                  <a:srgbClr val="FFFF00"/>
                </a:highlight>
              </a:rPr>
              <a:t>Doelen voor inzet </a:t>
            </a:r>
            <a:r>
              <a:rPr lang="nl-NL" sz="3200" b="1" dirty="0" err="1">
                <a:highlight>
                  <a:srgbClr val="FFFF00"/>
                </a:highlight>
              </a:rPr>
              <a:t>Social</a:t>
            </a:r>
            <a:r>
              <a:rPr lang="nl-NL" sz="3200" b="1" dirty="0">
                <a:highlight>
                  <a:srgbClr val="FFFF00"/>
                </a:highlight>
              </a:rPr>
              <a:t> Media: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702E50C-CCF6-4E6E-AE24-6F7673CB6183}"/>
              </a:ext>
            </a:extLst>
          </p:cNvPr>
          <p:cNvSpPr txBox="1"/>
          <p:nvPr/>
        </p:nvSpPr>
        <p:spPr>
          <a:xfrm>
            <a:off x="153930" y="1323005"/>
            <a:ext cx="35842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800" dirty="0"/>
              <a:t>Schoolprofilering</a:t>
            </a:r>
          </a:p>
          <a:p>
            <a:pPr marL="342900" indent="-342900">
              <a:buAutoNum type="arabicPeriod"/>
            </a:pPr>
            <a:endParaRPr lang="nl-NL" sz="2800" dirty="0"/>
          </a:p>
          <a:p>
            <a:pPr marL="342900" indent="-342900">
              <a:buAutoNum type="arabicPeriod"/>
            </a:pPr>
            <a:r>
              <a:rPr lang="nl-NL" sz="2800" dirty="0"/>
              <a:t>Professionalisering</a:t>
            </a:r>
          </a:p>
          <a:p>
            <a:pPr marL="342900" indent="-342900">
              <a:buAutoNum type="arabicPeriod"/>
            </a:pPr>
            <a:endParaRPr lang="nl-NL" sz="2800" dirty="0"/>
          </a:p>
          <a:p>
            <a:pPr marL="342900" indent="-342900">
              <a:buAutoNum type="arabicPeriod"/>
            </a:pPr>
            <a:r>
              <a:rPr lang="nl-NL" sz="2800" dirty="0"/>
              <a:t>Contactbevordering</a:t>
            </a:r>
          </a:p>
          <a:p>
            <a:pPr marL="342900" indent="-342900">
              <a:buAutoNum type="arabicPeriod"/>
            </a:pPr>
            <a:endParaRPr lang="nl-NL" sz="2800" dirty="0"/>
          </a:p>
          <a:p>
            <a:pPr marL="342900" indent="-342900">
              <a:buAutoNum type="arabicPeriod"/>
            </a:pPr>
            <a:r>
              <a:rPr lang="nl-NL" sz="2800" dirty="0"/>
              <a:t>Onderwijsondersteuning</a:t>
            </a:r>
          </a:p>
          <a:p>
            <a:pPr marL="342900" indent="-342900">
              <a:buAutoNum type="arabicPeriod"/>
            </a:pPr>
            <a:endParaRPr lang="nl-NL" sz="2800" dirty="0"/>
          </a:p>
          <a:p>
            <a:pPr marL="342900" indent="-342900">
              <a:buAutoNum type="arabicPeriod"/>
            </a:pPr>
            <a:r>
              <a:rPr lang="nl-NL" sz="2800" dirty="0"/>
              <a:t>Voor de </a:t>
            </a:r>
            <a:r>
              <a:rPr lang="nl-NL" sz="2800" dirty="0" err="1"/>
              <a:t>fun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1650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90137CD2-F399-4AFA-9799-F7600A516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749" y="2611120"/>
            <a:ext cx="2127688" cy="124978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CAB2DEA-DB98-466C-BF63-092EA15D5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223" y="2272219"/>
            <a:ext cx="2127688" cy="1249788"/>
          </a:xfrm>
          <a:prstGeom prst="rect">
            <a:avLst/>
          </a:prstGeom>
        </p:spPr>
      </p:pic>
      <p:sp>
        <p:nvSpPr>
          <p:cNvPr id="8" name="Wolk 7">
            <a:extLst>
              <a:ext uri="{FF2B5EF4-FFF2-40B4-BE49-F238E27FC236}">
                <a16:creationId xmlns:a16="http://schemas.microsoft.com/office/drawing/2014/main" id="{B772A100-1CD7-4A40-8B35-08722614F394}"/>
              </a:ext>
            </a:extLst>
          </p:cNvPr>
          <p:cNvSpPr/>
          <p:nvPr/>
        </p:nvSpPr>
        <p:spPr>
          <a:xfrm>
            <a:off x="7494148" y="1105684"/>
            <a:ext cx="2103120" cy="122936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Wolk 6">
            <a:extLst>
              <a:ext uri="{FF2B5EF4-FFF2-40B4-BE49-F238E27FC236}">
                <a16:creationId xmlns:a16="http://schemas.microsoft.com/office/drawing/2014/main" id="{4EF6C4C6-CAA1-45BB-91C0-9CADF7FCBA4D}"/>
              </a:ext>
            </a:extLst>
          </p:cNvPr>
          <p:cNvSpPr/>
          <p:nvPr/>
        </p:nvSpPr>
        <p:spPr>
          <a:xfrm>
            <a:off x="3921760" y="1381760"/>
            <a:ext cx="2682240" cy="122936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072C5E6-E9E9-4BDE-9252-3BFABBB77D0C}"/>
              </a:ext>
            </a:extLst>
          </p:cNvPr>
          <p:cNvSpPr txBox="1"/>
          <p:nvPr/>
        </p:nvSpPr>
        <p:spPr>
          <a:xfrm>
            <a:off x="4104640" y="1763375"/>
            <a:ext cx="2434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Schoolprofilering</a:t>
            </a:r>
            <a:r>
              <a:rPr lang="nl-NL" sz="2000" b="1" dirty="0"/>
              <a:t>: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5379344-4EBD-45BE-A688-7159B65F201D}"/>
              </a:ext>
            </a:extLst>
          </p:cNvPr>
          <p:cNvSpPr txBox="1"/>
          <p:nvPr/>
        </p:nvSpPr>
        <p:spPr>
          <a:xfrm>
            <a:off x="7630160" y="1535698"/>
            <a:ext cx="194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facebookberichten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591EA1C-A42D-4EA0-930D-D85791D9A330}"/>
              </a:ext>
            </a:extLst>
          </p:cNvPr>
          <p:cNvSpPr txBox="1"/>
          <p:nvPr/>
        </p:nvSpPr>
        <p:spPr>
          <a:xfrm flipH="1">
            <a:off x="6309360" y="2992735"/>
            <a:ext cx="376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Website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753F5B-CAB5-4365-A3D9-0ECC169B581D}"/>
              </a:ext>
            </a:extLst>
          </p:cNvPr>
          <p:cNvSpPr txBox="1"/>
          <p:nvPr/>
        </p:nvSpPr>
        <p:spPr>
          <a:xfrm>
            <a:off x="1860561" y="2712447"/>
            <a:ext cx="172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twitterberichten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624CA3E3-69B4-4C52-9880-54BA680122C2}"/>
              </a:ext>
            </a:extLst>
          </p:cNvPr>
          <p:cNvCxnSpPr/>
          <p:nvPr/>
        </p:nvCxnSpPr>
        <p:spPr>
          <a:xfrm>
            <a:off x="66040" y="4074160"/>
            <a:ext cx="120599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3E97201C-29DE-4361-B648-DB0B652F899C}"/>
              </a:ext>
            </a:extLst>
          </p:cNvPr>
          <p:cNvSpPr txBox="1"/>
          <p:nvPr/>
        </p:nvSpPr>
        <p:spPr>
          <a:xfrm>
            <a:off x="2723859" y="4219640"/>
            <a:ext cx="674428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Welk doel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Welke info wel en welke niet?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Sfeer passend bij visie en pedagogisch klimaat van de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Taalgebruik passend bij doel, doelgroep en visie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Privacy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Wie vertelt 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Welk beeldmateriaal?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Vindbaarheid van de informatie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98F98076-7BF5-4EB3-8E51-1EC7A0FE796B}"/>
              </a:ext>
            </a:extLst>
          </p:cNvPr>
          <p:cNvSpPr/>
          <p:nvPr/>
        </p:nvSpPr>
        <p:spPr>
          <a:xfrm>
            <a:off x="3256641" y="131972"/>
            <a:ext cx="5094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Schoolprofilering</a:t>
            </a:r>
          </a:p>
        </p:txBody>
      </p:sp>
    </p:spTree>
    <p:extLst>
      <p:ext uri="{BB962C8B-B14F-4D97-AF65-F5344CB8AC3E}">
        <p14:creationId xmlns:p14="http://schemas.microsoft.com/office/powerpoint/2010/main" val="358580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C63E5AE-AB08-4609-BB09-DDFC8C29F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092935E-E705-4A97-91AD-4C529E98A04D}"/>
              </a:ext>
            </a:extLst>
          </p:cNvPr>
          <p:cNvSpPr/>
          <p:nvPr/>
        </p:nvSpPr>
        <p:spPr>
          <a:xfrm>
            <a:off x="750242" y="632990"/>
            <a:ext cx="4062643" cy="1043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cap="none" spc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Contactbevordering met ouders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42D3290-FF4E-4DCE-8675-1BEBDAC66B84}"/>
              </a:ext>
            </a:extLst>
          </p:cNvPr>
          <p:cNvSpPr txBox="1"/>
          <p:nvPr/>
        </p:nvSpPr>
        <p:spPr>
          <a:xfrm>
            <a:off x="520242" y="1774372"/>
            <a:ext cx="4062642" cy="2754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Doel: wat wil je ermee bereiken: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Welke info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Welk medium voor welke info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Privacy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Toon/taal: passend bij jezelf als school,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     bij de info en bij de ouders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6. Beeldkeuze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7. Reactiemogelijkheden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30451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F67EA08-583C-4E88-BA9D-F6E3E6E21148}"/>
              </a:ext>
            </a:extLst>
          </p:cNvPr>
          <p:cNvSpPr/>
          <p:nvPr/>
        </p:nvSpPr>
        <p:spPr>
          <a:xfrm>
            <a:off x="508000" y="157915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000" dirty="0"/>
              <a:t>• Aansluiten bij leefwereld van </a:t>
            </a:r>
            <a:r>
              <a:rPr lang="nl-NL" sz="2000" dirty="0" err="1"/>
              <a:t>lln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• Lesstof verrijken met media (beeld en geluid)</a:t>
            </a:r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Aansluiten bij verschillende leerstijlen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Interactie vergroten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Tijd en </a:t>
            </a:r>
            <a:r>
              <a:rPr lang="nl-NL" sz="2000" dirty="0" err="1"/>
              <a:t>plaatsonafhankelijk</a:t>
            </a:r>
            <a:r>
              <a:rPr lang="nl-NL" sz="2000" dirty="0"/>
              <a:t> leren mogelijk maken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Onderzoekend en ervarend leren bevorderen</a:t>
            </a:r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Bewust aandacht besteden aan 4 aspecten van </a:t>
            </a:r>
          </a:p>
          <a:p>
            <a:r>
              <a:rPr lang="nl-NL" sz="2000" dirty="0"/>
              <a:t>     mediawijsheid: techniek, analyse, creatie, reflectie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762DC85-FAAC-41DD-B1DC-8D722CDC526F}"/>
              </a:ext>
            </a:extLst>
          </p:cNvPr>
          <p:cNvSpPr/>
          <p:nvPr/>
        </p:nvSpPr>
        <p:spPr>
          <a:xfrm>
            <a:off x="229637" y="71735"/>
            <a:ext cx="9497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Inzet als ondersteuning in lessen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857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3C3BDDC-0AAD-4793-B4DA-645DA5A0B766}"/>
              </a:ext>
            </a:extLst>
          </p:cNvPr>
          <p:cNvSpPr/>
          <p:nvPr/>
        </p:nvSpPr>
        <p:spPr>
          <a:xfrm>
            <a:off x="1064632" y="184032"/>
            <a:ext cx="9701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Voor de </a:t>
            </a:r>
            <a:r>
              <a:rPr lang="nl-NL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fun</a:t>
            </a:r>
            <a:r>
              <a:rPr lang="nl-NL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 (en een beetje leren)</a:t>
            </a:r>
            <a:endParaRPr lang="nl-N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9F0C1EA-1155-4165-A7F2-169D8EA4124C}"/>
              </a:ext>
            </a:extLst>
          </p:cNvPr>
          <p:cNvSpPr/>
          <p:nvPr/>
        </p:nvSpPr>
        <p:spPr>
          <a:xfrm>
            <a:off x="475780" y="6161841"/>
            <a:ext cx="5005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https://www.youtube.com/watch?v=OOsqkQytHOs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8042D6A-113C-469E-A46C-D3AD8F57A769}"/>
              </a:ext>
            </a:extLst>
          </p:cNvPr>
          <p:cNvSpPr/>
          <p:nvPr/>
        </p:nvSpPr>
        <p:spPr>
          <a:xfrm>
            <a:off x="7162329" y="6161841"/>
            <a:ext cx="4920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3"/>
              </a:rPr>
              <a:t>https://www.youtube.com/watch?v=HffWFd_6bJ0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9F0877B-DE0C-47C9-AAA6-3B5BA6B4D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456" y="1510269"/>
            <a:ext cx="6788408" cy="421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250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192</Words>
  <Application>Microsoft Office PowerPoint</Application>
  <PresentationFormat>Breedbeeld</PresentationFormat>
  <Paragraphs>50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Laura Beeftink</dc:creator>
  <cp:lastModifiedBy>Laura Beeftink</cp:lastModifiedBy>
  <cp:revision>2</cp:revision>
  <dcterms:created xsi:type="dcterms:W3CDTF">2020-05-04T09:59:05Z</dcterms:created>
  <dcterms:modified xsi:type="dcterms:W3CDTF">2020-05-04T10:10:06Z</dcterms:modified>
</cp:coreProperties>
</file>